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1"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E79A0FA0-6B9F-4795-ABE3-72E4D0FCF30D}" type="slidenum">
              <a:rPr lang="en-US" smtClean="0"/>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79A0FA0-6B9F-4795-ABE3-72E4D0FCF30D}" type="slidenum">
              <a:rPr lang="en-US" smtClean="0"/>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79A0FA0-6B9F-4795-ABE3-72E4D0FCF30D}" type="slidenum">
              <a:rPr lang="en-US" smtClean="0"/>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79A0FA0-6B9F-4795-ABE3-72E4D0FCF30D}"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7324C89-DA2D-404E-B881-E525127EBCFA}" type="datetimeFigureOut">
              <a:rPr lang="en-US" smtClean="0"/>
              <a:t>11/1/2010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79A0FA0-6B9F-4795-ABE3-72E4D0FCF30D}" type="slidenum">
              <a:rPr lang="en-US" smtClean="0"/>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7324C89-DA2D-404E-B881-E525127EBCFA}" type="datetimeFigureOut">
              <a:rPr lang="en-US" smtClean="0"/>
              <a:t>11/1/2010</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79A0FA0-6B9F-4795-ABE3-72E4D0FCF30D}" type="slidenum">
              <a:rPr lang="en-US" smtClean="0"/>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Life in Territorial Utah</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Telegraph (1861)</a:t>
            </a:r>
            <a:endParaRPr lang="en-US" dirty="0"/>
          </a:p>
        </p:txBody>
      </p:sp>
      <p:sp>
        <p:nvSpPr>
          <p:cNvPr id="3" name="Content Placeholder 2"/>
          <p:cNvSpPr>
            <a:spLocks noGrp="1"/>
          </p:cNvSpPr>
          <p:nvPr>
            <p:ph idx="1"/>
          </p:nvPr>
        </p:nvSpPr>
        <p:spPr/>
        <p:txBody>
          <a:bodyPr/>
          <a:lstStyle/>
          <a:p>
            <a:r>
              <a:rPr lang="en-US" dirty="0" smtClean="0"/>
              <a:t>Killed the Pony Express</a:t>
            </a:r>
          </a:p>
          <a:p>
            <a:r>
              <a:rPr lang="en-US" dirty="0" smtClean="0"/>
              <a:t>Took only seconds to get messages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Revolution</a:t>
            </a:r>
            <a:endParaRPr lang="en-US" dirty="0"/>
          </a:p>
        </p:txBody>
      </p:sp>
      <p:sp>
        <p:nvSpPr>
          <p:cNvPr id="3" name="Content Placeholder 2"/>
          <p:cNvSpPr>
            <a:spLocks noGrp="1"/>
          </p:cNvSpPr>
          <p:nvPr>
            <p:ph idx="1"/>
          </p:nvPr>
        </p:nvSpPr>
        <p:spPr/>
        <p:txBody>
          <a:bodyPr/>
          <a:lstStyle/>
          <a:p>
            <a:r>
              <a:rPr lang="en-US" dirty="0" smtClean="0"/>
              <a:t>Promontory Point 1869</a:t>
            </a:r>
          </a:p>
          <a:p>
            <a:pPr lvl="1"/>
            <a:r>
              <a:rPr lang="en-US" dirty="0" smtClean="0"/>
              <a:t>Brought outsiders in quickly</a:t>
            </a:r>
          </a:p>
          <a:p>
            <a:pPr lvl="1"/>
            <a:r>
              <a:rPr lang="en-US" dirty="0" smtClean="0"/>
              <a:t>Could carry raw materials out of Utah.</a:t>
            </a:r>
          </a:p>
          <a:p>
            <a:pPr lvl="1"/>
            <a:r>
              <a:rPr lang="en-US" dirty="0" smtClean="0"/>
              <a:t>Help expand Utah’s market.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Mining</a:t>
            </a:r>
            <a:endParaRPr lang="en-US" dirty="0"/>
          </a:p>
        </p:txBody>
      </p:sp>
      <p:sp>
        <p:nvSpPr>
          <p:cNvPr id="3" name="Content Placeholder 2"/>
          <p:cNvSpPr>
            <a:spLocks noGrp="1"/>
          </p:cNvSpPr>
          <p:nvPr>
            <p:ph idx="1"/>
          </p:nvPr>
        </p:nvSpPr>
        <p:spPr/>
        <p:txBody>
          <a:bodyPr/>
          <a:lstStyle/>
          <a:p>
            <a:r>
              <a:rPr lang="en-US" dirty="0" smtClean="0"/>
              <a:t>Became easier when the railroad came.</a:t>
            </a:r>
          </a:p>
          <a:p>
            <a:r>
              <a:rPr lang="en-US" dirty="0" smtClean="0"/>
              <a:t>Second biggest industry in territorial Utah</a:t>
            </a:r>
          </a:p>
          <a:p>
            <a:r>
              <a:rPr lang="en-US" dirty="0" smtClean="0"/>
              <a:t>Dangerous Job</a:t>
            </a:r>
          </a:p>
          <a:p>
            <a:pPr lvl="1"/>
            <a:r>
              <a:rPr lang="en-US" dirty="0" smtClean="0"/>
              <a:t>Injuries</a:t>
            </a:r>
          </a:p>
          <a:p>
            <a:pPr lvl="1"/>
            <a:r>
              <a:rPr lang="en-US" dirty="0" smtClean="0"/>
              <a:t>Disease</a:t>
            </a:r>
          </a:p>
          <a:p>
            <a:pPr lvl="1"/>
            <a:r>
              <a:rPr lang="en-US" dirty="0" smtClean="0"/>
              <a:t>Explosions</a:t>
            </a:r>
          </a:p>
          <a:p>
            <a:r>
              <a:rPr lang="en-US" dirty="0" smtClean="0"/>
              <a:t>Mining Towns</a:t>
            </a:r>
          </a:p>
          <a:p>
            <a:pPr lvl="1"/>
            <a:r>
              <a:rPr lang="en-US" dirty="0" smtClean="0"/>
              <a:t>No planned development</a:t>
            </a:r>
          </a:p>
          <a:p>
            <a:pPr lvl="1"/>
            <a:r>
              <a:rPr lang="en-US" dirty="0" smtClean="0"/>
              <a:t>Some became Ski towns other Ghost towns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Farming</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Was considered the backbone of territorial Utah economy/survival</a:t>
            </a:r>
          </a:p>
          <a:p>
            <a:r>
              <a:rPr lang="en-US" dirty="0" smtClean="0"/>
              <a:t>Grew staple crops</a:t>
            </a:r>
          </a:p>
          <a:p>
            <a:pPr lvl="1"/>
            <a:r>
              <a:rPr lang="en-US" dirty="0" smtClean="0"/>
              <a:t>Wheat</a:t>
            </a:r>
          </a:p>
          <a:p>
            <a:pPr lvl="1"/>
            <a:r>
              <a:rPr lang="en-US" dirty="0" smtClean="0"/>
              <a:t>Corns</a:t>
            </a:r>
          </a:p>
          <a:p>
            <a:pPr lvl="1"/>
            <a:r>
              <a:rPr lang="en-US" dirty="0" smtClean="0"/>
              <a:t>Oats</a:t>
            </a:r>
          </a:p>
          <a:p>
            <a:pPr lvl="1"/>
            <a:r>
              <a:rPr lang="en-US" dirty="0" smtClean="0"/>
              <a:t>Potatoes</a:t>
            </a:r>
          </a:p>
          <a:p>
            <a:pPr lvl="1"/>
            <a:r>
              <a:rPr lang="en-US" dirty="0" smtClean="0"/>
              <a:t>Peas</a:t>
            </a:r>
          </a:p>
          <a:p>
            <a:pPr lvl="1"/>
            <a:r>
              <a:rPr lang="en-US" dirty="0" smtClean="0"/>
              <a:t>Beans</a:t>
            </a:r>
          </a:p>
          <a:p>
            <a:endParaRPr lang="en-US" dirty="0" smtClean="0"/>
          </a:p>
        </p:txBody>
      </p:sp>
      <p:sp>
        <p:nvSpPr>
          <p:cNvPr id="5" name="Content Placeholder 4"/>
          <p:cNvSpPr>
            <a:spLocks noGrp="1"/>
          </p:cNvSpPr>
          <p:nvPr>
            <p:ph sz="half" idx="2"/>
          </p:nvPr>
        </p:nvSpPr>
        <p:spPr/>
        <p:txBody>
          <a:bodyPr>
            <a:normAutofit lnSpcReduction="10000"/>
          </a:bodyPr>
          <a:lstStyle/>
          <a:p>
            <a:r>
              <a:rPr lang="en-US" dirty="0" smtClean="0"/>
              <a:t>Raised Livestock</a:t>
            </a:r>
          </a:p>
          <a:p>
            <a:pPr lvl="1"/>
            <a:r>
              <a:rPr lang="en-US" dirty="0" smtClean="0"/>
              <a:t>Cows</a:t>
            </a:r>
          </a:p>
          <a:p>
            <a:pPr lvl="1"/>
            <a:r>
              <a:rPr lang="en-US" dirty="0" smtClean="0"/>
              <a:t>Pigs</a:t>
            </a:r>
          </a:p>
          <a:p>
            <a:pPr lvl="1"/>
            <a:r>
              <a:rPr lang="en-US" dirty="0" smtClean="0"/>
              <a:t>Sheep</a:t>
            </a:r>
          </a:p>
          <a:p>
            <a:pPr lvl="1"/>
            <a:r>
              <a:rPr lang="en-US" dirty="0" smtClean="0"/>
              <a:t>Chicken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Problems</a:t>
            </a:r>
            <a:endParaRPr lang="en-US" dirty="0"/>
          </a:p>
        </p:txBody>
      </p:sp>
      <p:sp>
        <p:nvSpPr>
          <p:cNvPr id="6" name="Content Placeholder 5"/>
          <p:cNvSpPr>
            <a:spLocks noGrp="1"/>
          </p:cNvSpPr>
          <p:nvPr>
            <p:ph idx="1"/>
          </p:nvPr>
        </p:nvSpPr>
        <p:spPr/>
        <p:txBody>
          <a:bodyPr/>
          <a:lstStyle/>
          <a:p>
            <a:r>
              <a:rPr lang="en-US" dirty="0" smtClean="0"/>
              <a:t>Weather</a:t>
            </a:r>
          </a:p>
          <a:p>
            <a:pPr lvl="1"/>
            <a:r>
              <a:rPr lang="en-US" dirty="0" smtClean="0"/>
              <a:t>Too Hot</a:t>
            </a:r>
          </a:p>
          <a:p>
            <a:pPr lvl="1"/>
            <a:r>
              <a:rPr lang="en-US" dirty="0" smtClean="0"/>
              <a:t>Too Cold</a:t>
            </a:r>
          </a:p>
          <a:p>
            <a:r>
              <a:rPr lang="en-US" dirty="0" smtClean="0"/>
              <a:t>Pest</a:t>
            </a:r>
          </a:p>
          <a:p>
            <a:pPr lvl="1"/>
            <a:r>
              <a:rPr lang="en-US" dirty="0" smtClean="0"/>
              <a:t>Crickets</a:t>
            </a:r>
          </a:p>
          <a:p>
            <a:r>
              <a:rPr lang="en-US" dirty="0" smtClean="0"/>
              <a:t>Cooperation to survive/sharing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Grasshopper Issue</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In 1868 my brothers were called to settle in Bear Lake Territory….No sooner had the crops started to grow, when millions of grasshoppers descended upon our farms…destroyed nearly all of our crops. When the grasshoppers hordes finally left, they flew out into Bear Lake and were drowned and the fish ate them in such quantities that many of the fish also died. The wind blew so many [grasshoppers] upon the lake shore that they were stacked two or three feet deep.</a:t>
            </a:r>
          </a:p>
          <a:p>
            <a:pPr lvl="8">
              <a:buNone/>
            </a:pPr>
            <a:r>
              <a:rPr lang="en-US" dirty="0" smtClean="0"/>
              <a:t>Eliza Ann </a:t>
            </a:r>
            <a:r>
              <a:rPr lang="en-US" dirty="0" smtClean="0"/>
              <a:t>Lamborn</a:t>
            </a:r>
            <a:endParaRPr lang="en-US" dirty="0"/>
          </a:p>
        </p:txBody>
      </p:sp>
      <p:sp>
        <p:nvSpPr>
          <p:cNvPr id="4" name="TextBox 3"/>
          <p:cNvSpPr txBox="1"/>
          <p:nvPr/>
        </p:nvSpPr>
        <p:spPr>
          <a:xfrm>
            <a:off x="6705600" y="5791200"/>
            <a:ext cx="2133600" cy="769441"/>
          </a:xfrm>
          <a:prstGeom prst="rect">
            <a:avLst/>
          </a:prstGeom>
          <a:solidFill>
            <a:schemeClr val="tx2">
              <a:lumMod val="75000"/>
            </a:schemeClr>
          </a:solidFill>
        </p:spPr>
        <p:style>
          <a:lnRef idx="2">
            <a:schemeClr val="accent2"/>
          </a:lnRef>
          <a:fillRef idx="1">
            <a:schemeClr val="lt1"/>
          </a:fillRef>
          <a:effectRef idx="0">
            <a:schemeClr val="accent2"/>
          </a:effectRef>
          <a:fontRef idx="minor">
            <a:schemeClr val="dk1"/>
          </a:fontRef>
        </p:style>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DNW</a:t>
            </a:r>
            <a:endParaRPr lang="en-US"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Utah’s Schools</a:t>
            </a:r>
            <a:endParaRPr lang="en-US" dirty="0"/>
          </a:p>
        </p:txBody>
      </p:sp>
      <p:sp>
        <p:nvSpPr>
          <p:cNvPr id="3" name="Content Placeholder 2"/>
          <p:cNvSpPr>
            <a:spLocks noGrp="1"/>
          </p:cNvSpPr>
          <p:nvPr>
            <p:ph idx="1"/>
          </p:nvPr>
        </p:nvSpPr>
        <p:spPr/>
        <p:txBody>
          <a:bodyPr>
            <a:normAutofit/>
          </a:bodyPr>
          <a:lstStyle/>
          <a:p>
            <a:r>
              <a:rPr lang="en-US" dirty="0" smtClean="0"/>
              <a:t>LDS schools</a:t>
            </a:r>
          </a:p>
          <a:p>
            <a:pPr lvl="1"/>
            <a:r>
              <a:rPr lang="en-US" dirty="0" smtClean="0"/>
              <a:t>Read things like Bible and Book of Mormon</a:t>
            </a:r>
          </a:p>
          <a:p>
            <a:pPr lvl="1"/>
            <a:r>
              <a:rPr lang="en-US" dirty="0" smtClean="0"/>
              <a:t>Was not free</a:t>
            </a:r>
          </a:p>
          <a:p>
            <a:r>
              <a:rPr lang="en-US" dirty="0" smtClean="0"/>
              <a:t>Missionary Schools</a:t>
            </a:r>
          </a:p>
          <a:p>
            <a:pPr lvl="1"/>
            <a:r>
              <a:rPr lang="en-US" dirty="0" smtClean="0"/>
              <a:t>To convert Mormon Children</a:t>
            </a:r>
            <a:endParaRPr lang="en-US" dirty="0" smtClean="0"/>
          </a:p>
          <a:p>
            <a:r>
              <a:rPr lang="en-US" dirty="0" smtClean="0"/>
              <a:t>Free Public School Act (1890)</a:t>
            </a:r>
          </a:p>
          <a:p>
            <a:pPr lvl="1"/>
            <a:r>
              <a:rPr lang="en-US" dirty="0" smtClean="0"/>
              <a:t>Not for older children</a:t>
            </a:r>
          </a:p>
          <a:p>
            <a:pPr lvl="1"/>
            <a:r>
              <a:rPr lang="en-US" dirty="0" smtClean="0"/>
              <a:t>Often </a:t>
            </a:r>
            <a:r>
              <a:rPr lang="en-US" dirty="0" smtClean="0"/>
              <a:t>underfunded</a:t>
            </a:r>
          </a:p>
          <a:p>
            <a:r>
              <a:rPr lang="en-US" dirty="0" smtClean="0"/>
              <a:t>Higher education was rare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Polygamy</a:t>
            </a:r>
            <a:endParaRPr lang="en-US" dirty="0"/>
          </a:p>
        </p:txBody>
      </p:sp>
      <p:sp>
        <p:nvSpPr>
          <p:cNvPr id="3" name="Content Placeholder 2"/>
          <p:cNvSpPr>
            <a:spLocks noGrp="1"/>
          </p:cNvSpPr>
          <p:nvPr>
            <p:ph idx="1"/>
          </p:nvPr>
        </p:nvSpPr>
        <p:spPr/>
        <p:txBody>
          <a:bodyPr/>
          <a:lstStyle/>
          <a:p>
            <a:r>
              <a:rPr lang="en-US" dirty="0" smtClean="0"/>
              <a:t>Mormons view it as a revival of the patriarchal family of the Old Testament</a:t>
            </a:r>
          </a:p>
          <a:p>
            <a:r>
              <a:rPr lang="en-US" dirty="0" smtClean="0"/>
              <a:t>US saw it as a challenge to US morality.</a:t>
            </a:r>
          </a:p>
          <a:p>
            <a:r>
              <a:rPr lang="en-US" dirty="0" smtClean="0"/>
              <a:t>Most Mormon men lived in monogamous marriages.</a:t>
            </a:r>
          </a:p>
          <a:p>
            <a:r>
              <a:rPr lang="en-US" dirty="0" smtClean="0"/>
              <a:t>Each wife usually lived in separate homes.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Diverse Religions</a:t>
            </a:r>
            <a:endParaRPr lang="en-US" dirty="0"/>
          </a:p>
        </p:txBody>
      </p:sp>
      <p:sp>
        <p:nvSpPr>
          <p:cNvPr id="3" name="Content Placeholder 2"/>
          <p:cNvSpPr>
            <a:spLocks noGrp="1"/>
          </p:cNvSpPr>
          <p:nvPr>
            <p:ph idx="1"/>
          </p:nvPr>
        </p:nvSpPr>
        <p:spPr/>
        <p:txBody>
          <a:bodyPr/>
          <a:lstStyle/>
          <a:p>
            <a:r>
              <a:rPr lang="en-US" dirty="0" smtClean="0"/>
              <a:t>Many other Religious Groups enter Utah.</a:t>
            </a:r>
          </a:p>
          <a:p>
            <a:pPr lvl="1"/>
            <a:r>
              <a:rPr lang="en-US" dirty="0" smtClean="0"/>
              <a:t>Protestant</a:t>
            </a:r>
          </a:p>
          <a:p>
            <a:pPr lvl="1"/>
            <a:r>
              <a:rPr lang="en-US" dirty="0" smtClean="0"/>
              <a:t>Presbyterian</a:t>
            </a:r>
          </a:p>
          <a:p>
            <a:pPr lvl="1"/>
            <a:r>
              <a:rPr lang="en-US" dirty="0" smtClean="0"/>
              <a:t>Baptist</a:t>
            </a:r>
          </a:p>
          <a:p>
            <a:pPr lvl="1"/>
            <a:r>
              <a:rPr lang="en-US" dirty="0" smtClean="0"/>
              <a:t>Methodist</a:t>
            </a:r>
          </a:p>
          <a:p>
            <a:pPr lvl="1"/>
            <a:r>
              <a:rPr lang="en-US" dirty="0" smtClean="0"/>
              <a:t>Lutheran </a:t>
            </a:r>
          </a:p>
          <a:p>
            <a:pPr lvl="1"/>
            <a:r>
              <a:rPr lang="en-US" dirty="0" smtClean="0"/>
              <a:t>Jewish</a:t>
            </a:r>
          </a:p>
          <a:p>
            <a:pPr lvl="1"/>
            <a:r>
              <a:rPr lang="en-US" dirty="0" smtClean="0"/>
              <a:t>Catholic</a:t>
            </a:r>
          </a:p>
          <a:p>
            <a:pPr lvl="1"/>
            <a:r>
              <a:rPr lang="en-US" dirty="0" smtClean="0"/>
              <a:t>BY welcomed many of them.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 War</a:t>
            </a:r>
            <a:endParaRPr lang="en-US" dirty="0"/>
          </a:p>
        </p:txBody>
      </p:sp>
      <p:sp>
        <p:nvSpPr>
          <p:cNvPr id="3" name="Content Placeholder 2"/>
          <p:cNvSpPr>
            <a:spLocks noGrp="1"/>
          </p:cNvSpPr>
          <p:nvPr>
            <p:ph idx="1"/>
          </p:nvPr>
        </p:nvSpPr>
        <p:spPr/>
        <p:txBody>
          <a:bodyPr/>
          <a:lstStyle/>
          <a:p>
            <a:r>
              <a:rPr lang="en-US" dirty="0" smtClean="0"/>
              <a:t>Deseret News (Pro Mormon)</a:t>
            </a:r>
          </a:p>
          <a:p>
            <a:r>
              <a:rPr lang="en-US" dirty="0" smtClean="0"/>
              <a:t>The Salt Lake Tribune (Anti-Mormon)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Pony Express (1860)		</a:t>
            </a:r>
            <a:endParaRPr lang="en-US" dirty="0"/>
          </a:p>
        </p:txBody>
      </p:sp>
      <p:sp>
        <p:nvSpPr>
          <p:cNvPr id="3" name="Content Placeholder 2"/>
          <p:cNvSpPr>
            <a:spLocks noGrp="1"/>
          </p:cNvSpPr>
          <p:nvPr>
            <p:ph idx="1"/>
          </p:nvPr>
        </p:nvSpPr>
        <p:spPr/>
        <p:txBody>
          <a:bodyPr/>
          <a:lstStyle/>
          <a:p>
            <a:r>
              <a:rPr lang="en-US" dirty="0" smtClean="0"/>
              <a:t>Carried mail from Missouri to California in 10 days</a:t>
            </a:r>
          </a:p>
          <a:p>
            <a:r>
              <a:rPr lang="en-US" dirty="0" smtClean="0"/>
              <a:t>Built relay stations to keep fresh horses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71</TotalTime>
  <Words>339</Words>
  <Application>Microsoft Office PowerPoint</Application>
  <PresentationFormat>On-screen Show (4:3)</PresentationFormat>
  <Paragraphs>75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Solstice</vt:lpstr>
      <vt:lpstr>Life in Territorial Utah</vt:lpstr>
      <vt:lpstr>Farming</vt:lpstr>
      <vt:lpstr>Problems</vt:lpstr>
      <vt:lpstr>Grasshopper Issue</vt:lpstr>
      <vt:lpstr>Utah’s Schools</vt:lpstr>
      <vt:lpstr>Polygamy</vt:lpstr>
      <vt:lpstr>Diverse Religions</vt:lpstr>
      <vt:lpstr>Newspaper War</vt:lpstr>
      <vt:lpstr>Pony Express (1860)  </vt:lpstr>
      <vt:lpstr>Telegraph (1861)</vt:lpstr>
      <vt:lpstr>Transportation Revolution</vt:lpstr>
      <vt:lpstr>Mining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in Territorial Utah</dc:title>
  <dc:creator>Jason Fife</dc:creator>
  <cp:lastModifiedBy>Jason Fife</cp:lastModifiedBy>
  <cp:revision>8</cp:revision>
  <dcterms:created xsi:type="dcterms:W3CDTF">2010-11-01T15:46:25Z</dcterms:created>
  <dcterms:modified xsi:type="dcterms:W3CDTF">2010-11-01T16:58:24Z</dcterms:modified>
</cp:coreProperties>
</file>